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8769"/>
    <a:srgbClr val="714D4D"/>
    <a:srgbClr val="202129"/>
    <a:srgbClr val="FEEDBB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26/06/2020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adroTexto 72"/>
          <p:cNvSpPr txBox="1"/>
          <p:nvPr/>
        </p:nvSpPr>
        <p:spPr>
          <a:xfrm>
            <a:off x="4196042" y="6302059"/>
            <a:ext cx="4947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solidFill>
                  <a:schemeClr val="bg1"/>
                </a:solidFill>
                <a:latin typeface="Calibri Light" panose="020F0302020204030204" pitchFamily="34" charset="0"/>
              </a:rPr>
              <a:t>Viáticos y gasto de representación Enero/2017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35973" y="1547228"/>
            <a:ext cx="83918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/>
              <a:t>En el mes de Febrero la </a:t>
            </a:r>
          </a:p>
          <a:p>
            <a:pPr algn="ctr"/>
            <a:r>
              <a:rPr lang="es-MX" sz="2800" dirty="0"/>
              <a:t>Presidenta Magistrada del Tribunal Superior de Justicia, </a:t>
            </a:r>
          </a:p>
          <a:p>
            <a:pPr algn="ctr"/>
            <a:r>
              <a:rPr lang="es-MX" sz="2800" dirty="0"/>
              <a:t>no genero viáticos y gastos de representación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4337133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27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Tribual esp adol</cp:lastModifiedBy>
  <cp:revision>37</cp:revision>
  <dcterms:created xsi:type="dcterms:W3CDTF">2017-02-28T19:33:47Z</dcterms:created>
  <dcterms:modified xsi:type="dcterms:W3CDTF">2020-06-26T18:22:21Z</dcterms:modified>
</cp:coreProperties>
</file>